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50DB-7AEC-4DC1-9E2E-AB3A34EF8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D48B7-CE45-48DE-ACE5-0788C2449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5188-52C5-4005-8C05-9D7F771A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7B57-0BD4-4003-9934-11A6E98A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2D57-2A89-4996-B8F6-BCF39E9B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27E7-46FD-49DB-A03F-EB884FEB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3DE4E-0EB7-49BD-933F-561986DE6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EE841-BF2F-4AA4-B617-47E8DF54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5FC57-C819-455B-AB9B-7AD2E72F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A6282-AF57-446E-8D74-95331E40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22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CE482-DDC7-4C11-AE29-6CBEF55E6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43B3-5F9B-469F-8E8B-9E381854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675F-9710-46C4-9EED-C5969105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4157F-1D94-4E37-AD00-9B137DFA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430A-D165-41E9-947A-3938AEA4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15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2ED2-73A0-4AC8-9B4D-63D3B3AF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B920-5677-427E-9879-FC707F3E9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9BFE-E3CE-4B86-AB10-49F51EA7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06CCF-18BA-4A2B-A543-511168E0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BEDE0-066F-4B33-974B-729D3A3C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93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1C4-1E6E-4847-822C-8E6D057A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C48C-5299-470F-A51F-15CA45EA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9B25-1D07-41DE-BB63-A69B7450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A7F31-9328-495C-B269-4EE2E3C0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A54A6-C637-46F5-A106-BA8A9D97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2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62C5-AD68-41AB-9E10-6C312A9C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0E4F-D372-40EC-B74E-ABCB22ECA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B134A-D09A-4F5C-AF04-E20F8FCDC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1BF1-FD39-492E-B504-1E8DEF9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BC13-E6E0-418D-A917-83B08143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DC980-8FE8-426E-AEDF-83A270E1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50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4E5A-A21F-48D9-BE82-7408E75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7F48A-3D0B-424D-B620-ABB78FF2E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DC968-2F83-428B-8C74-F926F186B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C0DC4-3613-4D0D-9A71-7A36539A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06090-367D-4E1E-A493-815DCA2D6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152C3-3282-4786-ACF6-A7040C1A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0E328-D185-4016-9E8A-BABC1BC4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85DAE-6843-4368-8C8B-A9E50A70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9F80-BF0A-437E-9C0A-0A07DFC3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2E2E1-E5A0-4B5E-BE3F-F7C44BC5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A3FBA-767F-4037-B5F5-FE8FDB8D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5EC1-1CE9-404F-B370-0F922943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68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56F12-97D4-4BC5-9C1C-63BAE0E0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16A75-77B4-4364-84D2-188BD3CF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24F6-F47E-4E4B-B8CD-D982B29C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8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7167-C886-4BB1-887B-5F174AE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ED78-F023-4E45-90CB-239B5D7C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1ED26-5A58-41A7-BC6C-F509614F8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CF7CD-4AC6-4EC3-9B3F-4CD8880F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512A6-DD2B-4E87-AABC-F09CCC9B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91732-75ED-4864-B530-28121496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48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A952-1089-458C-919E-BC62BAEF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CD6A1-5DD0-4391-9D9C-167327881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576FE-BC11-47FF-B4C3-F74B2BB29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B96A9-E311-4AA5-AD75-57748BC0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0EC45-E2DA-405B-8340-E5E38D6A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7E015-6609-4CC0-91EB-6C8F890F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66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C2107-260C-4860-94CD-054CCD97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32D3-4F11-4F9B-8ED1-739E44829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A1B3C-3F39-43F4-BBB2-33F6E1303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8A899-5D55-4A19-BBCB-0DA31BF4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89D-BFE5-4A11-B47D-4AF025A4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2A81-9CBA-4E9C-85DE-5742A9280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 для полива и опрыскивания растений на дачном участке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399C2-69AC-4679-8B47-6DF7F5A5C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Выполнил</a:t>
            </a:r>
            <a:r>
              <a:rPr lang="en-US" sz="1600" dirty="0"/>
              <a:t>:</a:t>
            </a:r>
          </a:p>
          <a:p>
            <a:r>
              <a:rPr lang="ru-RU" sz="1600" dirty="0"/>
              <a:t>Козьмин Андрей</a:t>
            </a:r>
          </a:p>
          <a:p>
            <a:r>
              <a:rPr lang="ru-RU" sz="1600" dirty="0"/>
              <a:t>Ученик 11 класса ГБОУ №1557</a:t>
            </a:r>
          </a:p>
          <a:p>
            <a:r>
              <a:rPr lang="ru-RU" sz="1600" dirty="0"/>
              <a:t>г</a:t>
            </a:r>
            <a:r>
              <a:rPr lang="en-US" sz="1600" dirty="0"/>
              <a:t>. </a:t>
            </a:r>
            <a:r>
              <a:rPr lang="ru-RU" sz="1600" dirty="0"/>
              <a:t>Зеленоград</a:t>
            </a:r>
          </a:p>
        </p:txBody>
      </p:sp>
    </p:spTree>
    <p:extLst>
      <p:ext uri="{BB962C8B-B14F-4D97-AF65-F5344CB8AC3E}">
        <p14:creationId xmlns:p14="http://schemas.microsoft.com/office/powerpoint/2010/main" val="238342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F17C-0041-4696-8F0B-180D7601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97ED-FFCF-4AE7-A788-99739761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j-lt"/>
              </a:rPr>
              <a:t>2. Система навигации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D9786-4B7F-4A0B-B6D9-AD383AF8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00" y="2375177"/>
            <a:ext cx="7451999" cy="43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9B07-DC64-4F78-AAEA-C9EA358F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инструментов и систем навигации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61D00-C7FD-4FF6-A2BD-0027B8531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021F0-BD6E-4D04-BC93-AABEB5131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Машинное зрение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481B68-7C87-4E34-A499-AA4727B56E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30" y="2729016"/>
            <a:ext cx="3887503" cy="32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E7178F7-1BF7-4EA9-AE33-902F6F185F5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3315"/>
            <a:ext cx="5183188" cy="29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0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464B-331E-4D44-A0C8-BC708068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 навигации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87CA845-F6FD-49C2-B9C9-BBEF62680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933" y="1635872"/>
            <a:ext cx="2392892" cy="50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istance Estimation Using Opencv and ArUco Marker : 6 Steps - Instructables">
            <a:extLst>
              <a:ext uri="{FF2B5EF4-FFF2-40B4-BE49-F238E27FC236}">
                <a16:creationId xmlns:a16="http://schemas.microsoft.com/office/drawing/2014/main" id="{E0CD2022-FDD6-4415-9984-A743C06E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103" r="8333" b="3409"/>
          <a:stretch/>
        </p:blipFill>
        <p:spPr bwMode="auto">
          <a:xfrm>
            <a:off x="10295467" y="3488267"/>
            <a:ext cx="73177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9BB3EB-C7B1-42B5-B601-D5093A32CDB4}"/>
              </a:ext>
            </a:extLst>
          </p:cNvPr>
          <p:cNvCxnSpPr>
            <a:cxnSpLocks/>
          </p:cNvCxnSpPr>
          <p:nvPr/>
        </p:nvCxnSpPr>
        <p:spPr>
          <a:xfrm>
            <a:off x="1532466" y="4309533"/>
            <a:ext cx="54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94398C-FEA1-4E5E-A95E-3C79C62B7347}"/>
              </a:ext>
            </a:extLst>
          </p:cNvPr>
          <p:cNvSpPr txBox="1"/>
          <p:nvPr/>
        </p:nvSpPr>
        <p:spPr>
          <a:xfrm>
            <a:off x="3217735" y="3856567"/>
            <a:ext cx="202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 10 </a:t>
            </a:r>
            <a:r>
              <a:rPr lang="ru-RU" dirty="0"/>
              <a:t>метров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9089FE-289C-49EA-8933-4AF28FC1ECD8}"/>
              </a:ext>
            </a:extLst>
          </p:cNvPr>
          <p:cNvCxnSpPr/>
          <p:nvPr/>
        </p:nvCxnSpPr>
        <p:spPr>
          <a:xfrm>
            <a:off x="7176655" y="4309533"/>
            <a:ext cx="18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B0EFE6-A977-4FD4-8674-74528D8D828C}"/>
              </a:ext>
            </a:extLst>
          </p:cNvPr>
          <p:cNvSpPr txBox="1"/>
          <p:nvPr/>
        </p:nvSpPr>
        <p:spPr>
          <a:xfrm>
            <a:off x="7305418" y="3793996"/>
            <a:ext cx="154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 10</a:t>
            </a:r>
            <a:r>
              <a:rPr lang="ru-RU" dirty="0"/>
              <a:t> метров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CF41F-EB1B-4E5D-B556-330E3274A5DE}"/>
              </a:ext>
            </a:extLst>
          </p:cNvPr>
          <p:cNvSpPr txBox="1"/>
          <p:nvPr/>
        </p:nvSpPr>
        <p:spPr>
          <a:xfrm>
            <a:off x="7305418" y="4545867"/>
            <a:ext cx="154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Машинное зрение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1031-EE0E-425A-8EC0-831661E92E28}"/>
              </a:ext>
            </a:extLst>
          </p:cNvPr>
          <p:cNvSpPr txBox="1"/>
          <p:nvPr/>
        </p:nvSpPr>
        <p:spPr>
          <a:xfrm>
            <a:off x="3195782" y="4565916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87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7118-A6D0-4CDD-9DFF-0DEB4A8C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Создание приложения на смартфон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E3E8-2D24-44F7-B058-7F3AB10B1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 помощью приложения пользователь может взаимодействовать с роботом, а именно управлять его движением, и заносить координаты точек полива в память робота.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D9CD40-6775-4AC6-9563-95678F5D53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701" y="264585"/>
            <a:ext cx="2849209" cy="6328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9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F252-F64F-4596-B6FD-89CD1A18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Используемые компоненты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2CC43172-156C-4A78-8D5A-45D6060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38425"/>
            <a:ext cx="4376738" cy="30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28453799-57F8-4581-A59D-9E68AE69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690688"/>
            <a:ext cx="14287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CD200EC5-3866-4E6D-8521-1171B3D0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42" y="2757489"/>
            <a:ext cx="1750279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659C2352-CFDE-4A8D-9D03-40F6111F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4" y="5467351"/>
            <a:ext cx="1393994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64A393C1-8DEE-41EA-B4C3-B56B6C0B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7" y="3215355"/>
            <a:ext cx="990690" cy="12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357D15A1-8DBF-4BCE-A352-1A8F322B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8" y="5737235"/>
            <a:ext cx="1052513" cy="10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>
            <a:extLst>
              <a:ext uri="{FF2B5EF4-FFF2-40B4-BE49-F238E27FC236}">
                <a16:creationId xmlns:a16="http://schemas.microsoft.com/office/drawing/2014/main" id="{CB0FFC20-E945-4278-B28F-C8E9258B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73" y="3492505"/>
            <a:ext cx="265004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>
            <a:extLst>
              <a:ext uri="{FF2B5EF4-FFF2-40B4-BE49-F238E27FC236}">
                <a16:creationId xmlns:a16="http://schemas.microsoft.com/office/drawing/2014/main" id="{411728C5-347B-4F12-BDE6-431C54BE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7" y="5136356"/>
            <a:ext cx="16487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>
            <a:extLst>
              <a:ext uri="{FF2B5EF4-FFF2-40B4-BE49-F238E27FC236}">
                <a16:creationId xmlns:a16="http://schemas.microsoft.com/office/drawing/2014/main" id="{FCEF51EA-E8EC-42B4-8636-9EE9654D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0" y="5245302"/>
            <a:ext cx="1750279" cy="126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>
            <a:extLst>
              <a:ext uri="{FF2B5EF4-FFF2-40B4-BE49-F238E27FC236}">
                <a16:creationId xmlns:a16="http://schemas.microsoft.com/office/drawing/2014/main" id="{AA1661AB-98E4-481E-8A9A-9D14BFEB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58" y="11033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>
            <a:extLst>
              <a:ext uri="{FF2B5EF4-FFF2-40B4-BE49-F238E27FC236}">
                <a16:creationId xmlns:a16="http://schemas.microsoft.com/office/drawing/2014/main" id="{6B56448A-11F1-4BDB-BA49-A592764F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56" y="1250161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C5F097C-CDBC-485D-8AD5-534B77516D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9873" y="2036763"/>
            <a:ext cx="1943118" cy="93173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C04D993-FA03-4012-8BEA-F92A9252DFD2}"/>
              </a:ext>
            </a:extLst>
          </p:cNvPr>
          <p:cNvCxnSpPr>
            <a:cxnSpLocks/>
          </p:cNvCxnSpPr>
          <p:nvPr/>
        </p:nvCxnSpPr>
        <p:spPr>
          <a:xfrm>
            <a:off x="3921917" y="2104486"/>
            <a:ext cx="2174083" cy="473870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AE20599-D2B7-452E-B13B-5AB8B0A444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3854" y="5053017"/>
            <a:ext cx="1819811" cy="70248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3B728E-06F7-4656-BE98-DD3F9CDBF7D0}"/>
              </a:ext>
            </a:extLst>
          </p:cNvPr>
          <p:cNvCxnSpPr/>
          <p:nvPr/>
        </p:nvCxnSpPr>
        <p:spPr>
          <a:xfrm>
            <a:off x="7362824" y="3990975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CF1F-2628-4D6B-BECC-88B88F1A9526}"/>
              </a:ext>
            </a:extLst>
          </p:cNvPr>
          <p:cNvCxnSpPr/>
          <p:nvPr/>
        </p:nvCxnSpPr>
        <p:spPr>
          <a:xfrm flipH="1">
            <a:off x="7362824" y="4187830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65442C-60F8-4B4A-B19A-5C074DA21EFA}"/>
              </a:ext>
            </a:extLst>
          </p:cNvPr>
          <p:cNvCxnSpPr>
            <a:cxnSpLocks/>
          </p:cNvCxnSpPr>
          <p:nvPr/>
        </p:nvCxnSpPr>
        <p:spPr>
          <a:xfrm rot="-600000">
            <a:off x="9129380" y="1627590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F7F095-E543-4D6E-BD25-CDE2BC383F90}"/>
              </a:ext>
            </a:extLst>
          </p:cNvPr>
          <p:cNvCxnSpPr>
            <a:cxnSpLocks/>
          </p:cNvCxnSpPr>
          <p:nvPr/>
        </p:nvCxnSpPr>
        <p:spPr>
          <a:xfrm rot="-600000" flipH="1">
            <a:off x="9129380" y="1824445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6DC165-6DB8-46FB-9AD3-EED2DFD55332}"/>
              </a:ext>
            </a:extLst>
          </p:cNvPr>
          <p:cNvCxnSpPr>
            <a:cxnSpLocks/>
          </p:cNvCxnSpPr>
          <p:nvPr/>
        </p:nvCxnSpPr>
        <p:spPr>
          <a:xfrm rot="-1800000">
            <a:off x="9546659" y="3035438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5DA18D-A50F-40D9-AD9F-947499C106B0}"/>
              </a:ext>
            </a:extLst>
          </p:cNvPr>
          <p:cNvCxnSpPr>
            <a:cxnSpLocks/>
          </p:cNvCxnSpPr>
          <p:nvPr/>
        </p:nvCxnSpPr>
        <p:spPr>
          <a:xfrm rot="-1800000" flipH="1">
            <a:off x="9546659" y="3232293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2E08AF-6F6C-4790-B7AA-A82D2E5BDB87}"/>
              </a:ext>
            </a:extLst>
          </p:cNvPr>
          <p:cNvCxnSpPr>
            <a:cxnSpLocks/>
          </p:cNvCxnSpPr>
          <p:nvPr/>
        </p:nvCxnSpPr>
        <p:spPr>
          <a:xfrm rot="18000000">
            <a:off x="9160003" y="5136356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8461CC-02C7-4231-90B7-529B337B3889}"/>
              </a:ext>
            </a:extLst>
          </p:cNvPr>
          <p:cNvCxnSpPr>
            <a:cxnSpLocks/>
          </p:cNvCxnSpPr>
          <p:nvPr/>
        </p:nvCxnSpPr>
        <p:spPr>
          <a:xfrm rot="18000000" flipH="1">
            <a:off x="9160036" y="5333335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47BFCD-E9C8-43D4-A90D-37D72A928A08}"/>
              </a:ext>
            </a:extLst>
          </p:cNvPr>
          <p:cNvCxnSpPr>
            <a:cxnSpLocks/>
          </p:cNvCxnSpPr>
          <p:nvPr/>
        </p:nvCxnSpPr>
        <p:spPr>
          <a:xfrm rot="2160000">
            <a:off x="10539308" y="5021633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0AA7BF-27F2-4855-A809-195BCD12F068}"/>
              </a:ext>
            </a:extLst>
          </p:cNvPr>
          <p:cNvCxnSpPr>
            <a:cxnSpLocks/>
          </p:cNvCxnSpPr>
          <p:nvPr/>
        </p:nvCxnSpPr>
        <p:spPr>
          <a:xfrm rot="2160000" flipH="1">
            <a:off x="10401848" y="5082172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94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BEC6-3E40-4705-8BC2-F4E8C47E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ESP32 </a:t>
            </a:r>
            <a:r>
              <a:rPr lang="ru-RU" dirty="0"/>
              <a:t>и </a:t>
            </a:r>
            <a:r>
              <a:rPr lang="en-US" dirty="0" err="1"/>
              <a:t>FreeRTOS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D4A200-B992-4EEB-B1F3-56EF31D7F98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4" y="2082246"/>
            <a:ext cx="4228571" cy="38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372B20-A297-49D9-9E90-10A59024CB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83036"/>
            <a:ext cx="5181600" cy="283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0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49E6-ABD6-4B69-BA65-D3944002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</a:t>
            </a:r>
            <a:r>
              <a:rPr lang="en-US" dirty="0" err="1"/>
              <a:t>FreeRTOS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229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3693-98DC-4F11-AF8C-2E734C4B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72A9-3825-42CB-AB75-CC3308ED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Ноды</a:t>
            </a:r>
            <a:r>
              <a:rPr lang="ru-RU" dirty="0"/>
              <a:t> и топики в структуре </a:t>
            </a:r>
            <a:r>
              <a:rPr lang="en-US" dirty="0"/>
              <a:t>ROS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9891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5EF-DFC3-440F-8BA2-0311604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Проблемы </a:t>
            </a:r>
            <a:r>
              <a:rPr lang="en-US" sz="3600" dirty="0" err="1"/>
              <a:t>realtime</a:t>
            </a:r>
            <a:r>
              <a:rPr lang="en-US" sz="3600" dirty="0"/>
              <a:t> </a:t>
            </a:r>
            <a:r>
              <a:rPr lang="ru-RU" sz="3600" dirty="0"/>
              <a:t>взаимодействия </a:t>
            </a:r>
            <a:r>
              <a:rPr lang="en-US" sz="3600" dirty="0"/>
              <a:t>ROS1 </a:t>
            </a:r>
            <a:r>
              <a:rPr lang="ru-RU" sz="3600" dirty="0"/>
              <a:t>и </a:t>
            </a:r>
            <a:r>
              <a:rPr lang="en-US" sz="3600" dirty="0" err="1"/>
              <a:t>FreeRTOS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37239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9F74-F3F5-49C9-B437-627E3D79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445818-1F20-4EDF-8116-E15E8B4D95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0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1670-1D87-4EBD-9D67-D296318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 и перспективы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D4AD-5F0D-4661-B601-1B0143FD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Сделать корпус уличного исполнения.</a:t>
            </a:r>
          </a:p>
          <a:p>
            <a:r>
              <a:rPr lang="ru-RU" dirty="0"/>
              <a:t>Автоматизировать заполнение ёмкости.</a:t>
            </a:r>
          </a:p>
          <a:p>
            <a:r>
              <a:rPr lang="ru-RU" dirty="0"/>
              <a:t>Установка </a:t>
            </a:r>
            <a:r>
              <a:rPr lang="ru-RU" dirty="0" err="1"/>
              <a:t>лидара</a:t>
            </a:r>
            <a:r>
              <a:rPr lang="ru-RU" dirty="0"/>
              <a:t> и развитие компьютерного зрения.</a:t>
            </a:r>
          </a:p>
        </p:txBody>
      </p:sp>
    </p:spTree>
    <p:extLst>
      <p:ext uri="{BB962C8B-B14F-4D97-AF65-F5344CB8AC3E}">
        <p14:creationId xmlns:p14="http://schemas.microsoft.com/office/powerpoint/2010/main" val="121881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90C6-84B1-49FE-9081-8591DF0D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Демонстрация работы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240395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1805-9233-4722-B9F4-CFE8A325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C3C9C-E865-427E-8F4D-86F6AB1B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Создать прототип робота, в котором будет реализован базовый функционал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85C97-EE65-4040-A142-45B064421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2688167" y="2807196"/>
            <a:ext cx="6815666" cy="36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1B3F-82E1-46F1-9BF4-33D4F413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робота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EEAA7-9C60-4ABF-AE16-869AF627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5893859"/>
            <a:ext cx="5157787" cy="823912"/>
          </a:xfrm>
        </p:spPr>
        <p:txBody>
          <a:bodyPr/>
          <a:lstStyle/>
          <a:p>
            <a:pPr algn="ctr"/>
            <a:r>
              <a:rPr lang="ru-RU" dirty="0"/>
              <a:t>Полив удобрениями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01C3A-66DB-4490-9102-C8C7D0065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8" y="5894918"/>
            <a:ext cx="5183188" cy="823912"/>
          </a:xfrm>
        </p:spPr>
        <p:txBody>
          <a:bodyPr/>
          <a:lstStyle/>
          <a:p>
            <a:pPr algn="ctr"/>
            <a:r>
              <a:rPr lang="ru-RU" dirty="0"/>
              <a:t>Распыление ядохимикатов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38556-5D37-448D-99A7-1C727DA9F2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51" y="2505075"/>
            <a:ext cx="294046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3AFDF-F803-4B23-B330-0646789DB1C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704" y="2505075"/>
            <a:ext cx="313417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18BE85-9B53-4E01-B538-D2107F9ED01E}"/>
              </a:ext>
            </a:extLst>
          </p:cNvPr>
          <p:cNvSpPr txBox="1">
            <a:spLocks/>
          </p:cNvSpPr>
          <p:nvPr/>
        </p:nvSpPr>
        <p:spPr>
          <a:xfrm>
            <a:off x="836612" y="1447801"/>
            <a:ext cx="10515600" cy="1057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Автоматизировать ручной труд</a:t>
            </a:r>
          </a:p>
        </p:txBody>
      </p:sp>
    </p:spTree>
    <p:extLst>
      <p:ext uri="{BB962C8B-B14F-4D97-AF65-F5344CB8AC3E}">
        <p14:creationId xmlns:p14="http://schemas.microsoft.com/office/powerpoint/2010/main" val="54113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DD52-F184-49FE-92F6-F2DC9A4F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Аналоги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43FAB-FB9D-4D83-B952-FE62869EB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Стационарные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33725-69C5-4F2C-8ECE-1EB227E1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Промышленные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30F53C-3E1C-4E34-8B27-C67696155A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6" y="2505075"/>
            <a:ext cx="415551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43D3CB-1AEC-4E1B-897A-79D0456FD35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18776"/>
            <a:ext cx="5183188" cy="34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2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61F9-EDD2-40CB-A156-9C31299F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0A6891-FA0F-4F0A-8E1F-02B9D3CA9A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9" y="2174827"/>
            <a:ext cx="4442597" cy="4001652"/>
          </a:xfr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6E2B272-72C1-416C-BA55-B178F71BC7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9" t="17659" r="19281" b="12126"/>
          <a:stretch/>
        </p:blipFill>
        <p:spPr bwMode="auto">
          <a:xfrm>
            <a:off x="6809603" y="2624666"/>
            <a:ext cx="4442596" cy="32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C95F7EA-20B6-4A3C-BCFF-12EC9C7D1957}"/>
              </a:ext>
            </a:extLst>
          </p:cNvPr>
          <p:cNvSpPr txBox="1">
            <a:spLocks/>
          </p:cNvSpPr>
          <p:nvPr/>
        </p:nvSpPr>
        <p:spPr>
          <a:xfrm>
            <a:off x="893194" y="12991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1. </a:t>
            </a:r>
            <a:r>
              <a:rPr lang="ru-RU" sz="2400" dirty="0"/>
              <a:t>Конструкция робота</a:t>
            </a:r>
          </a:p>
        </p:txBody>
      </p:sp>
    </p:spTree>
    <p:extLst>
      <p:ext uri="{BB962C8B-B14F-4D97-AF65-F5344CB8AC3E}">
        <p14:creationId xmlns:p14="http://schemas.microsoft.com/office/powerpoint/2010/main" val="210380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D744-A20A-4B15-91B1-30835DDD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шасси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3B885-A3A5-48F3-BBEE-8468AF7E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42" b="20664"/>
          <a:stretch/>
        </p:blipFill>
        <p:spPr>
          <a:xfrm>
            <a:off x="5694891" y="1920051"/>
            <a:ext cx="5657321" cy="36764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9B9D8-6425-4133-9992-4F97445CC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8 коллекторных моторов с редукторами.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контроллера моторов.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аккумулятора 12В 3000</a:t>
            </a:r>
            <a:r>
              <a:rPr lang="en-US" dirty="0"/>
              <a:t> </a:t>
            </a:r>
            <a:r>
              <a:rPr lang="en-US" dirty="0" err="1"/>
              <a:t>mAh</a:t>
            </a:r>
            <a:r>
              <a:rPr lang="en-US" dirty="0"/>
              <a:t> </a:t>
            </a:r>
            <a:r>
              <a:rPr lang="ru-RU" dirty="0"/>
              <a:t>каждый.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Запас хода около 1.5 часа.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Масса 12 кг.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Габариты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Длина 720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Ширина 630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Высота 300 мм.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6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2AB-8504-451D-B5E5-E3376A62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Система ЗОЯ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1A01B-3295-4FE2-B6B7-CDF595D7F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800" dirty="0"/>
              <a:t>Залповое Опрыскивание Ядохимикатами</a:t>
            </a:r>
          </a:p>
          <a:p>
            <a:r>
              <a:rPr lang="ru-RU" dirty="0"/>
              <a:t>Характеристики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ёмкость на 1.5 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Дальность полива до 1.5 м.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59FA2DD9-67DA-413C-8DEE-ABDE0DA51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1554" y="1735667"/>
            <a:ext cx="2340000" cy="287753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9A669-36EF-4938-8C30-83130A9B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065" y="1735667"/>
            <a:ext cx="2702703" cy="27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5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21F4-BBE3-42C5-A994-2D0DA7DA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КОЗА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E3C4C-4C42-4ABC-8DA7-644C4176E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Комплекс Отпугивающей Звуковой Атаки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621F7-4485-402F-A280-6D86F1D2CD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33" y="924718"/>
            <a:ext cx="5008563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4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219</Words>
  <Application>Microsoft Office PowerPoint</Application>
  <PresentationFormat>Widescreen</PresentationFormat>
  <Paragraphs>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Робот для полива и опрыскивания растений на дачном участке</vt:lpstr>
      <vt:lpstr>Актуальность проекта</vt:lpstr>
      <vt:lpstr>Цель проекта</vt:lpstr>
      <vt:lpstr>Задачи робота</vt:lpstr>
      <vt:lpstr>Аналоги</vt:lpstr>
      <vt:lpstr>Основные этапы реализации</vt:lpstr>
      <vt:lpstr>Характеристики шасси</vt:lpstr>
      <vt:lpstr>Система ЗОЯ</vt:lpstr>
      <vt:lpstr>КОЗА</vt:lpstr>
      <vt:lpstr>Основные этапы реализации</vt:lpstr>
      <vt:lpstr>Анализ инструментов и систем навигации</vt:lpstr>
      <vt:lpstr>Принцип навигации</vt:lpstr>
      <vt:lpstr>Создание приложения на смартфон</vt:lpstr>
      <vt:lpstr>Используемые компоненты</vt:lpstr>
      <vt:lpstr>ESP32 и FreeRTOS</vt:lpstr>
      <vt:lpstr>Задачи FreeRTOS</vt:lpstr>
      <vt:lpstr>ROS</vt:lpstr>
      <vt:lpstr>Ноды и топики в структуре ROS</vt:lpstr>
      <vt:lpstr>Проблемы realtime взаимодействия ROS1 и FreeRTOS</vt:lpstr>
      <vt:lpstr>Выводы и перспективы проекта</vt:lpstr>
      <vt:lpstr>Демонстрация работы устройства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 для полива и опрыскивания растений на дачном участке</dc:title>
  <dc:creator>Андрюха Козьмин</dc:creator>
  <cp:lastModifiedBy>Андрюха Козьмин</cp:lastModifiedBy>
  <cp:revision>15</cp:revision>
  <dcterms:created xsi:type="dcterms:W3CDTF">2024-03-18T11:20:41Z</dcterms:created>
  <dcterms:modified xsi:type="dcterms:W3CDTF">2024-03-18T18:01:05Z</dcterms:modified>
</cp:coreProperties>
</file>